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8" r:id="rId11"/>
    <p:sldId id="359" r:id="rId12"/>
    <p:sldId id="353" r:id="rId13"/>
    <p:sldId id="364" r:id="rId14"/>
    <p:sldId id="329" r:id="rId15"/>
    <p:sldId id="365" r:id="rId16"/>
    <p:sldId id="366" r:id="rId17"/>
    <p:sldId id="367" r:id="rId18"/>
    <p:sldId id="372" r:id="rId19"/>
    <p:sldId id="373" r:id="rId20"/>
    <p:sldId id="374" r:id="rId21"/>
    <p:sldId id="375" r:id="rId22"/>
    <p:sldId id="371" r:id="rId23"/>
    <p:sldId id="368" r:id="rId24"/>
    <p:sldId id="369" r:id="rId25"/>
    <p:sldId id="370" r:id="rId26"/>
    <p:sldId id="360" r:id="rId27"/>
    <p:sldId id="378" r:id="rId28"/>
    <p:sldId id="377" r:id="rId29"/>
    <p:sldId id="376" r:id="rId30"/>
    <p:sldId id="343" r:id="rId31"/>
    <p:sldId id="287" r:id="rId32"/>
    <p:sldId id="299" r:id="rId33"/>
    <p:sldId id="300" r:id="rId34"/>
    <p:sldId id="316" r:id="rId35"/>
    <p:sldId id="301" r:id="rId36"/>
    <p:sldId id="298" r:id="rId37"/>
    <p:sldId id="344" r:id="rId38"/>
    <p:sldId id="345" r:id="rId39"/>
    <p:sldId id="319" r:id="rId40"/>
    <p:sldId id="320" r:id="rId41"/>
    <p:sldId id="321" r:id="rId42"/>
    <p:sldId id="310" r:id="rId43"/>
    <p:sldId id="346" r:id="rId44"/>
    <p:sldId id="347" r:id="rId45"/>
    <p:sldId id="318" r:id="rId46"/>
    <p:sldId id="313" r:id="rId47"/>
    <p:sldId id="348" r:id="rId48"/>
    <p:sldId id="317" r:id="rId49"/>
    <p:sldId id="363" r:id="rId50"/>
    <p:sldId id="349" r:id="rId51"/>
    <p:sldId id="350" r:id="rId52"/>
    <p:sldId id="351" r:id="rId53"/>
    <p:sldId id="295" r:id="rId54"/>
    <p:sldId id="2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0766" autoAdjust="0"/>
  </p:normalViewPr>
  <p:slideViewPr>
    <p:cSldViewPr snapToGrid="0" snapToObjects="1">
      <p:cViewPr>
        <p:scale>
          <a:sx n="110" d="100"/>
          <a:sy n="110" d="100"/>
        </p:scale>
        <p:origin x="536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17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7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0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95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9.png"/><Relationship Id="rId5" Type="http://schemas.openxmlformats.org/officeDocument/2006/relationships/image" Target="../media/image55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372027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1938662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="" xmlns:a16="http://schemas.microsoft.com/office/drawing/2014/main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  <p:sp>
        <p:nvSpPr>
          <p:cNvPr id="3" name="Rectangle 2"/>
          <p:cNvSpPr/>
          <p:nvPr/>
        </p:nvSpPr>
        <p:spPr>
          <a:xfrm>
            <a:off x="9079934" y="2668138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0298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09027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21258" y="1828165"/>
            <a:ext cx="2815420" cy="12478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87857" y="2594075"/>
            <a:ext cx="2848821" cy="5133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1787857" y="3107458"/>
            <a:ext cx="2848821" cy="10825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21258" y="1828165"/>
            <a:ext cx="2815420" cy="12478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87857" y="2594075"/>
            <a:ext cx="2848821" cy="5133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1787857" y="3107458"/>
            <a:ext cx="2848821" cy="10825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769652"/>
      </p:ext>
    </p:extLst>
  </p:cSld>
  <p:clrMapOvr>
    <a:masterClrMapping/>
  </p:clrMapOvr>
  <p:transition advClick="0" advTm="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8" y="4302697"/>
            <a:ext cx="7293348" cy="1715139"/>
          </a:xfrm>
        </p:spPr>
      </p:pic>
      <p:sp>
        <p:nvSpPr>
          <p:cNvPr id="44" name="Right Brace 43"/>
          <p:cNvSpPr/>
          <p:nvPr/>
        </p:nvSpPr>
        <p:spPr>
          <a:xfrm rot="5400000">
            <a:off x="7320069" y="19890"/>
            <a:ext cx="1067618" cy="6862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1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00078 -0.1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897" y="0"/>
            <a:ext cx="6915091" cy="682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03811" y="2259106"/>
            <a:ext cx="1846729" cy="209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64941" y="2259106"/>
            <a:ext cx="1936377" cy="1928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0010" y="4464424"/>
            <a:ext cx="1694330" cy="107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4689" y="5307105"/>
            <a:ext cx="1936377" cy="77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31" y="354021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3490" y="2085232"/>
            <a:ext cx="1846729" cy="1550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06636" y="513215"/>
            <a:ext cx="1532965" cy="115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20918" y="2375646"/>
            <a:ext cx="1721225" cy="1156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0917" y="4822352"/>
            <a:ext cx="1721225" cy="1422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92871" y="1067737"/>
            <a:ext cx="1823531" cy="161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16707" y="3517985"/>
            <a:ext cx="1694330" cy="145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18094" y="295834"/>
            <a:ext cx="2043953" cy="1434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35818" y="1417204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04832" y="3930360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28331" y="1034761"/>
            <a:ext cx="1461246" cy="58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8331" y="88032"/>
            <a:ext cx="1461245" cy="638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9153" y="2700286"/>
            <a:ext cx="1299882" cy="84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5906" y="3917577"/>
            <a:ext cx="135367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04342" y="2821310"/>
            <a:ext cx="1694330" cy="123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5" y="2136262"/>
            <a:ext cx="11634090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View </a:t>
            </a:r>
            <a:r>
              <a:rPr lang="en-US" smtClean="0">
                <a:solidFill>
                  <a:schemeClr val="tx1"/>
                </a:solidFill>
              </a:rPr>
              <a:t>report, View </a:t>
            </a:r>
            <a:r>
              <a:rPr lang="en-US" dirty="0">
                <a:solidFill>
                  <a:schemeClr val="tx1"/>
                </a:solidFill>
              </a:rPr>
              <a:t>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71247" y="14317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60025" y="403412"/>
            <a:ext cx="1389528" cy="623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1247" y="34129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69342" y="4347881"/>
            <a:ext cx="1416423" cy="896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</a:t>
            </a:r>
            <a:r>
              <a:rPr lang="en-US" sz="24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only supports the web </a:t>
            </a: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</a:p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At the present, learners can not participate to the plans </a:t>
            </a: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actively</a:t>
            </a:r>
            <a:endParaRPr lang="en-US" sz="2800" dirty="0" smtClean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and improve system on mobile platforms such as iOS, Android, </a:t>
            </a: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Allow learners participate to plans actively</a:t>
            </a:r>
            <a:endParaRPr lang="en-US" sz="28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1283</TotalTime>
  <Words>1190</Words>
  <Application>Microsoft Macintosh PowerPoint</Application>
  <PresentationFormat>Widescreen</PresentationFormat>
  <Paragraphs>286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Apple Color Emoji</vt:lpstr>
      <vt:lpstr>Arial Hebrew</vt:lpstr>
      <vt:lpstr>Calibri</vt:lpstr>
      <vt:lpstr>Helvetica</vt:lpstr>
      <vt:lpstr>Impact</vt:lpstr>
      <vt:lpstr>Mangal</vt:lpstr>
      <vt:lpstr>Open Sans</vt:lpstr>
      <vt:lpstr>Wingdings</vt:lpstr>
      <vt:lpstr>Arial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HTTP live streaming</vt:lpstr>
      <vt:lpstr>PowerPoint Presentation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report,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 Office User</cp:lastModifiedBy>
  <cp:revision>135</cp:revision>
  <dcterms:created xsi:type="dcterms:W3CDTF">2018-04-18T03:06:46Z</dcterms:created>
  <dcterms:modified xsi:type="dcterms:W3CDTF">2018-05-02T02:25:49Z</dcterms:modified>
</cp:coreProperties>
</file>